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31128BB-134C-4E13-9EE8-8FB8B75644CF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76386F-857E-418A-AB57-68FED059676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2EB57A-D57C-4A48-AD4C-0078FF9E149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DDEF36-8298-4EBB-90B7-70729E83F6A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EA1FD75-8F2C-4D21-B142-7235E02E1C8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B8AD63-FC14-46F3-B141-33F844E6C3A2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F18CF52-94FD-4745-BEE5-86E6740C6C6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FBDD35-50F7-46AE-B280-6EB78EF4A5D9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4D78077-88F5-48EE-97D1-229F1CA6208F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E668EC7-66C1-49B8-9B8F-AE2C64AE7D7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8CB887-8C3F-4465-8F1F-DEA301A10EBC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FAD0B6-ABD9-4DB3-A2A4-9ED3D7B8A6B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             </a:t>
            </a:r>
            <a:r>
              <a:rPr b="0" lang="en-IN" sz="1800" spc="-1" strike="noStrike">
                <a:latin typeface="Arial"/>
              </a:rPr>
              <a:t>Presented By : V Y Afzal hameed Faiz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6" name="Image 1" descr=""/>
          <p:cNvPicPr/>
          <p:nvPr/>
        </p:nvPicPr>
        <p:blipFill>
          <a:blip r:embed="rId2"/>
          <a:stretch/>
        </p:blipFill>
        <p:spPr>
          <a:xfrm>
            <a:off x="9144000" y="72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40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6562"/>
              </a:lnSpc>
            </a:pPr>
            <a:r>
              <a:rPr b="1" lang="en-IN" sz="5250" spc="-1" strike="noStrike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82292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2799720" y="556200"/>
            <a:ext cx="691488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4969"/>
              </a:lnSpc>
            </a:pPr>
            <a:r>
              <a:rPr b="1" lang="en-IN" sz="3980" spc="-1" strike="noStrike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33" name="Image 1" descr=""/>
          <p:cNvPicPr/>
          <p:nvPr/>
        </p:nvPicPr>
        <p:blipFill>
          <a:blip r:embed="rId2"/>
          <a:stretch/>
        </p:blipFill>
        <p:spPr>
          <a:xfrm>
            <a:off x="4312440" y="1591200"/>
            <a:ext cx="1489320" cy="14864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4981680" y="232524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180"/>
              </a:lnSpc>
            </a:pPr>
            <a:r>
              <a:rPr b="1" lang="en-IN" sz="199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004440" y="1954800"/>
            <a:ext cx="3292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486"/>
              </a:lnSpc>
            </a:pPr>
            <a:r>
              <a:rPr b="1" lang="en-IN" sz="1990" spc="-1" strike="noStrike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6004440" y="2391480"/>
            <a:ext cx="456588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546"/>
              </a:lnSpc>
            </a:pPr>
            <a:r>
              <a:rPr b="0" lang="en-IN" sz="1590" spc="-1" strike="noStrike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5852880" y="3092040"/>
            <a:ext cx="5926320" cy="1188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Image 2" descr=""/>
          <p:cNvPicPr/>
          <p:nvPr/>
        </p:nvPicPr>
        <p:blipFill>
          <a:blip r:embed="rId3"/>
          <a:stretch/>
        </p:blipFill>
        <p:spPr>
          <a:xfrm>
            <a:off x="3567240" y="3128760"/>
            <a:ext cx="2979360" cy="1486440"/>
          </a:xfrm>
          <a:prstGeom prst="rect">
            <a:avLst/>
          </a:prstGeom>
          <a:ln>
            <a:noFill/>
          </a:ln>
        </p:spPr>
      </p:pic>
      <p:sp>
        <p:nvSpPr>
          <p:cNvPr id="139" name="CustomShape 7"/>
          <p:cNvSpPr/>
          <p:nvPr/>
        </p:nvSpPr>
        <p:spPr>
          <a:xfrm>
            <a:off x="4981680" y="367020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180"/>
              </a:lnSpc>
            </a:pPr>
            <a:r>
              <a:rPr b="1" lang="en-IN" sz="199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6749280" y="3492360"/>
            <a:ext cx="277596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486"/>
              </a:lnSpc>
            </a:pPr>
            <a:r>
              <a:rPr b="1" lang="en-IN" sz="1990" spc="-1" strike="noStrike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6749280" y="3929040"/>
            <a:ext cx="427176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546"/>
              </a:lnSpc>
            </a:pPr>
            <a:r>
              <a:rPr b="0" lang="en-IN" sz="1590" spc="-1" strike="noStrike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6597720" y="4629600"/>
            <a:ext cx="5181480" cy="1188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Image 3" descr=""/>
          <p:cNvPicPr/>
          <p:nvPr/>
        </p:nvPicPr>
        <p:blipFill>
          <a:blip r:embed="rId4"/>
          <a:stretch/>
        </p:blipFill>
        <p:spPr>
          <a:xfrm>
            <a:off x="2822400" y="4666320"/>
            <a:ext cx="4469400" cy="1486440"/>
          </a:xfrm>
          <a:prstGeom prst="rect">
            <a:avLst/>
          </a:prstGeom>
          <a:ln>
            <a:noFill/>
          </a:ln>
        </p:spPr>
      </p:pic>
      <p:sp>
        <p:nvSpPr>
          <p:cNvPr id="144" name="CustomShape 11"/>
          <p:cNvSpPr/>
          <p:nvPr/>
        </p:nvSpPr>
        <p:spPr>
          <a:xfrm>
            <a:off x="4981680" y="520776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180"/>
              </a:lnSpc>
            </a:pPr>
            <a:r>
              <a:rPr b="1" lang="en-IN" sz="199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5" name="CustomShape 12"/>
          <p:cNvSpPr/>
          <p:nvPr/>
        </p:nvSpPr>
        <p:spPr>
          <a:xfrm>
            <a:off x="7494480" y="4868280"/>
            <a:ext cx="252432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486"/>
              </a:lnSpc>
            </a:pPr>
            <a:r>
              <a:rPr b="1" lang="en-IN" sz="1990" spc="-1" strike="noStrike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6" name="CustomShape 13"/>
          <p:cNvSpPr/>
          <p:nvPr/>
        </p:nvSpPr>
        <p:spPr>
          <a:xfrm>
            <a:off x="7494480" y="5304960"/>
            <a:ext cx="41335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546"/>
              </a:lnSpc>
            </a:pPr>
            <a:r>
              <a:rPr b="0" lang="en-IN" sz="1590" spc="-1" strike="noStrike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7" name="CustomShape 14"/>
          <p:cNvSpPr/>
          <p:nvPr/>
        </p:nvSpPr>
        <p:spPr>
          <a:xfrm>
            <a:off x="2799720" y="6380640"/>
            <a:ext cx="9029880" cy="12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546"/>
              </a:lnSpc>
            </a:pPr>
            <a:r>
              <a:rPr b="0" lang="en-IN" sz="1590" spc="-1" strike="noStrike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Image 1" descr="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833040" y="3051360"/>
            <a:ext cx="666540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6562"/>
              </a:lnSpc>
            </a:pPr>
            <a:r>
              <a:rPr b="1" lang="en-IN" sz="5250" spc="-1" strike="noStrike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33040" y="421776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833040" y="482292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Image 1" descr=""/>
          <p:cNvPicPr/>
          <p:nvPr/>
        </p:nvPicPr>
        <p:blipFill>
          <a:blip r:embed="rId2"/>
          <a:stretch/>
        </p:blipFill>
        <p:spPr>
          <a:xfrm>
            <a:off x="0" y="0"/>
            <a:ext cx="14629680" cy="277668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2348280" y="379764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2348280" y="4825440"/>
            <a:ext cx="3162240" cy="2806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2593440" y="5070240"/>
            <a:ext cx="26722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5" name="CustomShape 5"/>
          <p:cNvSpPr/>
          <p:nvPr/>
        </p:nvSpPr>
        <p:spPr>
          <a:xfrm>
            <a:off x="2593440" y="555084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5733720" y="4825440"/>
            <a:ext cx="3162240" cy="2878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7"/>
          <p:cNvSpPr/>
          <p:nvPr/>
        </p:nvSpPr>
        <p:spPr>
          <a:xfrm>
            <a:off x="5978520" y="5070240"/>
            <a:ext cx="26722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8" name="CustomShape 8"/>
          <p:cNvSpPr/>
          <p:nvPr/>
        </p:nvSpPr>
        <p:spPr>
          <a:xfrm>
            <a:off x="5978520" y="555084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9" name="CustomShape 9"/>
          <p:cNvSpPr/>
          <p:nvPr/>
        </p:nvSpPr>
        <p:spPr>
          <a:xfrm>
            <a:off x="9118800" y="4825440"/>
            <a:ext cx="3162240" cy="2950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0"/>
          <p:cNvSpPr/>
          <p:nvPr/>
        </p:nvSpPr>
        <p:spPr>
          <a:xfrm>
            <a:off x="9363960" y="5070240"/>
            <a:ext cx="2672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1" name="CustomShape 11"/>
          <p:cNvSpPr/>
          <p:nvPr/>
        </p:nvSpPr>
        <p:spPr>
          <a:xfrm>
            <a:off x="9363960" y="589788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Image 1" descr="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833040" y="271260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833040" y="3740040"/>
            <a:ext cx="7476840" cy="17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68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Image 1" descr=""/>
          <p:cNvPicPr/>
          <p:nvPr/>
        </p:nvPicPr>
        <p:blipFill>
          <a:blip r:embed="rId2"/>
          <a:stretch/>
        </p:blipFill>
        <p:spPr>
          <a:xfrm>
            <a:off x="10972800" y="0"/>
            <a:ext cx="3656880" cy="8228880"/>
          </a:xfrm>
          <a:prstGeom prst="rect">
            <a:avLst/>
          </a:prstGeom>
          <a:ln>
            <a:noFill/>
          </a:ln>
        </p:spPr>
      </p:pic>
      <p:sp>
        <p:nvSpPr>
          <p:cNvPr id="70" name="CustomShape 2"/>
          <p:cNvSpPr/>
          <p:nvPr/>
        </p:nvSpPr>
        <p:spPr>
          <a:xfrm>
            <a:off x="833040" y="92556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1152720" y="1953000"/>
            <a:ext cx="27000" cy="535032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4"/>
          <p:cNvSpPr/>
          <p:nvPr/>
        </p:nvSpPr>
        <p:spPr>
          <a:xfrm>
            <a:off x="1416600" y="2362680"/>
            <a:ext cx="776880" cy="2700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5"/>
          <p:cNvSpPr/>
          <p:nvPr/>
        </p:nvSpPr>
        <p:spPr>
          <a:xfrm>
            <a:off x="916560" y="212652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6"/>
          <p:cNvSpPr/>
          <p:nvPr/>
        </p:nvSpPr>
        <p:spPr>
          <a:xfrm>
            <a:off x="1066320" y="216828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2388600" y="2175120"/>
            <a:ext cx="59000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2388600" y="265572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1416600" y="4220640"/>
            <a:ext cx="776880" cy="2700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0"/>
          <p:cNvSpPr/>
          <p:nvPr/>
        </p:nvSpPr>
        <p:spPr>
          <a:xfrm>
            <a:off x="916560" y="398448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1"/>
          <p:cNvSpPr/>
          <p:nvPr/>
        </p:nvSpPr>
        <p:spPr>
          <a:xfrm>
            <a:off x="1066320" y="402624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0" name="CustomShape 12"/>
          <p:cNvSpPr/>
          <p:nvPr/>
        </p:nvSpPr>
        <p:spPr>
          <a:xfrm>
            <a:off x="2388600" y="4033080"/>
            <a:ext cx="2998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1" name="CustomShape 13"/>
          <p:cNvSpPr/>
          <p:nvPr/>
        </p:nvSpPr>
        <p:spPr>
          <a:xfrm>
            <a:off x="2388600" y="451332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2" name="CustomShape 14"/>
          <p:cNvSpPr/>
          <p:nvPr/>
        </p:nvSpPr>
        <p:spPr>
          <a:xfrm>
            <a:off x="1416600" y="6078240"/>
            <a:ext cx="776880" cy="2700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5"/>
          <p:cNvSpPr/>
          <p:nvPr/>
        </p:nvSpPr>
        <p:spPr>
          <a:xfrm>
            <a:off x="916560" y="584208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6"/>
          <p:cNvSpPr/>
          <p:nvPr/>
        </p:nvSpPr>
        <p:spPr>
          <a:xfrm>
            <a:off x="1066320" y="588384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3280"/>
              </a:lnSpc>
            </a:pPr>
            <a:r>
              <a:rPr b="1" lang="en-IN" sz="263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5" name="CustomShape 17"/>
          <p:cNvSpPr/>
          <p:nvPr/>
        </p:nvSpPr>
        <p:spPr>
          <a:xfrm>
            <a:off x="2388600" y="5890680"/>
            <a:ext cx="33681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6" name="CustomShape 18"/>
          <p:cNvSpPr/>
          <p:nvPr/>
        </p:nvSpPr>
        <p:spPr>
          <a:xfrm>
            <a:off x="2388600" y="637128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Image 1" descr="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833040" y="2418120"/>
            <a:ext cx="7476840" cy="13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19640" y="4502880"/>
            <a:ext cx="74768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792000" y="5913720"/>
            <a:ext cx="74768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Image 1" descr=""/>
          <p:cNvPicPr/>
          <p:nvPr/>
        </p:nvPicPr>
        <p:blipFill>
          <a:blip r:embed="rId2"/>
          <a:stretch/>
        </p:blipFill>
        <p:spPr>
          <a:xfrm>
            <a:off x="0" y="0"/>
            <a:ext cx="3656880" cy="82288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490640" y="934920"/>
            <a:ext cx="8027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97" name="Image 2" descr=""/>
          <p:cNvPicPr/>
          <p:nvPr/>
        </p:nvPicPr>
        <p:blipFill>
          <a:blip r:embed="rId3"/>
          <a:stretch/>
        </p:blipFill>
        <p:spPr>
          <a:xfrm>
            <a:off x="4490640" y="196236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5934960" y="2184480"/>
            <a:ext cx="3092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5934960" y="2665080"/>
            <a:ext cx="7861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0" name="Image 3" descr=""/>
          <p:cNvPicPr/>
          <p:nvPr/>
        </p:nvPicPr>
        <p:blipFill>
          <a:blip r:embed="rId4"/>
          <a:stretch/>
        </p:blipFill>
        <p:spPr>
          <a:xfrm>
            <a:off x="4490640" y="374004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5934960" y="3962160"/>
            <a:ext cx="27766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5934960" y="4442400"/>
            <a:ext cx="7861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3" name="Image 4" descr=""/>
          <p:cNvPicPr/>
          <p:nvPr/>
        </p:nvPicPr>
        <p:blipFill>
          <a:blip r:embed="rId5"/>
          <a:stretch/>
        </p:blipFill>
        <p:spPr>
          <a:xfrm>
            <a:off x="4490640" y="551736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104" name="CustomShape 7"/>
          <p:cNvSpPr/>
          <p:nvPr/>
        </p:nvSpPr>
        <p:spPr>
          <a:xfrm>
            <a:off x="5934960" y="5739480"/>
            <a:ext cx="2971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5" name="CustomShape 8"/>
          <p:cNvSpPr/>
          <p:nvPr/>
        </p:nvSpPr>
        <p:spPr>
          <a:xfrm>
            <a:off x="5934960" y="6220080"/>
            <a:ext cx="786132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2348280" y="1003320"/>
            <a:ext cx="691992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2348280" y="2230920"/>
            <a:ext cx="4695120" cy="14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0" name="Image 1" descr=""/>
          <p:cNvPicPr/>
          <p:nvPr/>
        </p:nvPicPr>
        <p:blipFill>
          <a:blip r:embed="rId2"/>
          <a:stretch/>
        </p:blipFill>
        <p:spPr>
          <a:xfrm>
            <a:off x="7593840" y="2280600"/>
            <a:ext cx="4695120" cy="46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2348280" y="181548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5468"/>
              </a:lnSpc>
            </a:pPr>
            <a:r>
              <a:rPr b="1" lang="en-IN" sz="4380" spc="-1" strike="noStrike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348280" y="31834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4"/>
          <p:cNvSpPr/>
          <p:nvPr/>
        </p:nvSpPr>
        <p:spPr>
          <a:xfrm>
            <a:off x="2959200" y="3204000"/>
            <a:ext cx="36694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2959200" y="36846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7426440" y="31834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7"/>
          <p:cNvSpPr/>
          <p:nvPr/>
        </p:nvSpPr>
        <p:spPr>
          <a:xfrm>
            <a:off x="8037360" y="3204000"/>
            <a:ext cx="42109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8037360" y="36846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2348280" y="48466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0"/>
          <p:cNvSpPr/>
          <p:nvPr/>
        </p:nvSpPr>
        <p:spPr>
          <a:xfrm>
            <a:off x="2959200" y="4867560"/>
            <a:ext cx="41076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2959200" y="53478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7426440" y="48466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3"/>
          <p:cNvSpPr/>
          <p:nvPr/>
        </p:nvSpPr>
        <p:spPr>
          <a:xfrm>
            <a:off x="8037360" y="4867560"/>
            <a:ext cx="38221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2733"/>
              </a:lnSpc>
            </a:pPr>
            <a:r>
              <a:rPr b="1" lang="en-IN" sz="2190" spc="-1" strike="noStrike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5" name="CustomShape 14"/>
          <p:cNvSpPr/>
          <p:nvPr/>
        </p:nvSpPr>
        <p:spPr>
          <a:xfrm>
            <a:off x="8037360" y="5347800"/>
            <a:ext cx="424404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2798"/>
              </a:lnSpc>
            </a:pPr>
            <a:r>
              <a:rPr b="0" lang="en-IN" sz="1750" spc="-1" strike="noStrike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b="0" lang="en-IN" sz="175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2348280" y="376776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0" y="-42840"/>
            <a:ext cx="14713200" cy="827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LibreOffice/6.0.7.3$Linux_X86_64 LibreOffice_project/00m0$Build-3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2024-04-01T07:11:25Z</dcterms:created>
  <dc:creator>PptxGenJS</dc:creator>
  <dc:description/>
  <dc:language>en-IN</dc:language>
  <cp:lastModifiedBy/>
  <dcterms:modified xsi:type="dcterms:W3CDTF">2024-04-25T10:56:07Z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